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1" r:id="rId3"/>
    <p:sldId id="262" r:id="rId4"/>
    <p:sldId id="263" r:id="rId5"/>
    <p:sldId id="264" r:id="rId6"/>
    <p:sldId id="267" r:id="rId7"/>
    <p:sldId id="269" r:id="rId8"/>
    <p:sldId id="270" r:id="rId9"/>
    <p:sldId id="271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7460-175A-6F42-8D24-330DA01D8B9D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58A8F-8346-7642-AF00-BD4014611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3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7460-175A-6F42-8D24-330DA01D8B9D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58A8F-8346-7642-AF00-BD4014611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45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7460-175A-6F42-8D24-330DA01D8B9D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58A8F-8346-7642-AF00-BD4014611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806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7460-175A-6F42-8D24-330DA01D8B9D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58A8F-8346-7642-AF00-BD4014611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17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7460-175A-6F42-8D24-330DA01D8B9D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58A8F-8346-7642-AF00-BD4014611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69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7460-175A-6F42-8D24-330DA01D8B9D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58A8F-8346-7642-AF00-BD4014611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7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7460-175A-6F42-8D24-330DA01D8B9D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58A8F-8346-7642-AF00-BD4014611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396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7460-175A-6F42-8D24-330DA01D8B9D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58A8F-8346-7642-AF00-BD4014611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06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7460-175A-6F42-8D24-330DA01D8B9D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58A8F-8346-7642-AF00-BD4014611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673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7460-175A-6F42-8D24-330DA01D8B9D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58A8F-8346-7642-AF00-BD4014611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81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7460-175A-6F42-8D24-330DA01D8B9D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58A8F-8346-7642-AF00-BD4014611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1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27460-175A-6F42-8D24-330DA01D8B9D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58A8F-8346-7642-AF00-BD4014611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0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995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512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3831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867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7070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50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96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757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72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ACSC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 MOUTAZ HELMI</dc:creator>
  <cp:lastModifiedBy>EL HELMI</cp:lastModifiedBy>
  <cp:revision>8</cp:revision>
  <dcterms:created xsi:type="dcterms:W3CDTF">2018-11-19T00:56:17Z</dcterms:created>
  <dcterms:modified xsi:type="dcterms:W3CDTF">2022-11-16T08:58:46Z</dcterms:modified>
</cp:coreProperties>
</file>