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0" r:id="rId3"/>
    <p:sldId id="256" r:id="rId4"/>
    <p:sldId id="257" r:id="rId5"/>
    <p:sldId id="259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6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6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3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1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0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3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3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2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0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6971F-3B91-6347-985A-66D845154DD2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6D4DE-7759-0341-8597-89D97A1CE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89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2158"/>
            <a:ext cx="8229600" cy="5627460"/>
          </a:xfrm>
        </p:spPr>
        <p:txBody>
          <a:bodyPr>
            <a:normAutofit fontScale="70000" lnSpcReduction="20000"/>
          </a:bodyPr>
          <a:lstStyle/>
          <a:p>
            <a:r>
              <a:rPr lang="en-US" sz="4800" dirty="0">
                <a:solidFill>
                  <a:srgbClr val="F48F1D"/>
                </a:solidFill>
                <a:latin typeface="Helvetica"/>
                <a:ea typeface="Helvetica"/>
                <a:cs typeface="Helvetica"/>
              </a:rPr>
              <a:t>Process Flow Diagram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Booster Compressor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Residue After cooler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Reflux Exchanger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Expander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Cold Separator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Sub Cooler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Residue Gas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Inlet Gas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Residue Compressor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Reflux Separator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Inlet Separator</a:t>
            </a: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Reboilers</a:t>
            </a:r>
          </a:p>
          <a:p>
            <a:r>
              <a:rPr lang="en-US" dirty="0" err="1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Demethanizer</a:t>
            </a:r>
            <a:endParaRPr lang="en-US" dirty="0">
              <a:solidFill>
                <a:srgbClr val="221F1F"/>
              </a:solidFill>
              <a:latin typeface="Helvetica"/>
              <a:ea typeface="Helvetica"/>
              <a:cs typeface="Helvetica"/>
            </a:endParaRPr>
          </a:p>
          <a:p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NGL</a:t>
            </a:r>
          </a:p>
          <a:p>
            <a:pPr marL="0" indent="0">
              <a:buNone/>
            </a:pPr>
            <a:r>
              <a:rPr lang="en-US" dirty="0">
                <a:solidFill>
                  <a:srgbClr val="221F1F"/>
                </a:solidFill>
                <a:latin typeface="Helvetica"/>
                <a:ea typeface="Helvetica"/>
                <a:cs typeface="Helvetica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45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643" b="643"/>
          <a:stretch>
            <a:fillRect/>
          </a:stretch>
        </p:blipFill>
        <p:spPr>
          <a:xfrm>
            <a:off x="-50800" y="0"/>
            <a:ext cx="9263063" cy="6858000"/>
          </a:xfrm>
        </p:spPr>
      </p:pic>
    </p:spTree>
    <p:extLst>
      <p:ext uri="{BB962C8B-B14F-4D97-AF65-F5344CB8AC3E}">
        <p14:creationId xmlns:p14="http://schemas.microsoft.com/office/powerpoint/2010/main" val="136669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9298" y="0"/>
            <a:ext cx="10443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7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44500"/>
            <a:ext cx="80772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9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8" y="466063"/>
            <a:ext cx="8774115" cy="616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3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83" y="0"/>
            <a:ext cx="8600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07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29</Words>
  <Application>Microsoft Office PowerPoint</Application>
  <PresentationFormat>On-screen Show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 MOUTAZ HELMI</dc:creator>
  <cp:lastModifiedBy>EL HELMI</cp:lastModifiedBy>
  <cp:revision>22</cp:revision>
  <dcterms:created xsi:type="dcterms:W3CDTF">2016-01-26T15:39:18Z</dcterms:created>
  <dcterms:modified xsi:type="dcterms:W3CDTF">2022-12-06T19:10:57Z</dcterms:modified>
</cp:coreProperties>
</file>